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56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8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8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2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5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A45E-1617-4649-A7E6-A3A3B0F1E7A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9F47-8D57-4612-B1B2-8C34FF1C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9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4336" y="5951474"/>
            <a:ext cx="702644" cy="2406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162927" y="0"/>
            <a:ext cx="10979560" cy="6328852"/>
            <a:chOff x="1162927" y="0"/>
            <a:chExt cx="10979560" cy="63288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036" t="11116" r="13759" b="20284"/>
            <a:stretch/>
          </p:blipFill>
          <p:spPr>
            <a:xfrm>
              <a:off x="1482352" y="228464"/>
              <a:ext cx="4601040" cy="234148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925429" y="0"/>
              <a:ext cx="6077798" cy="3551722"/>
              <a:chOff x="5482667" y="693019"/>
              <a:chExt cx="6077798" cy="355172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t="8125" b="30392"/>
              <a:stretch/>
            </p:blipFill>
            <p:spPr>
              <a:xfrm>
                <a:off x="5482667" y="693019"/>
                <a:ext cx="6077798" cy="2752825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025415" y="4004109"/>
                <a:ext cx="702644" cy="240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55162" y="2835100"/>
              <a:ext cx="6087325" cy="2566444"/>
              <a:chOff x="2359318" y="4908884"/>
              <a:chExt cx="6087325" cy="25664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t="14202" b="15007"/>
              <a:stretch/>
            </p:blipFill>
            <p:spPr>
              <a:xfrm>
                <a:off x="2359318" y="4908884"/>
                <a:ext cx="6087325" cy="2117558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2733801" y="7234696"/>
                <a:ext cx="702644" cy="240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l="21728" r="27337" b="32186"/>
            <a:stretch/>
          </p:blipFill>
          <p:spPr>
            <a:xfrm>
              <a:off x="1162927" y="3992971"/>
              <a:ext cx="5173354" cy="23358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9528" r="21092" b="39159"/>
            <a:stretch/>
          </p:blipFill>
          <p:spPr>
            <a:xfrm>
              <a:off x="1304788" y="2648659"/>
              <a:ext cx="4889633" cy="13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17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79133" y="654518"/>
            <a:ext cx="9009247" cy="5542210"/>
            <a:chOff x="279133" y="654518"/>
            <a:chExt cx="9009247" cy="55422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9643"/>
            <a:stretch/>
          </p:blipFill>
          <p:spPr>
            <a:xfrm>
              <a:off x="279133" y="654518"/>
              <a:ext cx="6166883" cy="253281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21596"/>
            <a:stretch/>
          </p:blipFill>
          <p:spPr>
            <a:xfrm>
              <a:off x="6241086" y="772930"/>
              <a:ext cx="2970294" cy="20842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7292" t="9398" r="47906"/>
            <a:stretch/>
          </p:blipFill>
          <p:spPr>
            <a:xfrm>
              <a:off x="367674" y="3187337"/>
              <a:ext cx="2599277" cy="28172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6951" y="3147294"/>
              <a:ext cx="3017133" cy="162733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r="50989"/>
            <a:stretch/>
          </p:blipFill>
          <p:spPr>
            <a:xfrm>
              <a:off x="3120302" y="4611351"/>
              <a:ext cx="2787432" cy="158537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7565" y="3310688"/>
              <a:ext cx="3260815" cy="13006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/>
            <a:srcRect t="12301" r="31830"/>
            <a:stretch/>
          </p:blipFill>
          <p:spPr>
            <a:xfrm>
              <a:off x="5945775" y="4620059"/>
              <a:ext cx="3119294" cy="118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40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35267" y="337913"/>
            <a:ext cx="9196581" cy="6141324"/>
            <a:chOff x="635267" y="337913"/>
            <a:chExt cx="9196581" cy="61413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134" t="15385" r="8521" b="12682"/>
            <a:stretch/>
          </p:blipFill>
          <p:spPr>
            <a:xfrm>
              <a:off x="895149" y="616017"/>
              <a:ext cx="5627278" cy="22811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907" y="337913"/>
              <a:ext cx="4075941" cy="287110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267" y="2794706"/>
              <a:ext cx="2774961" cy="36845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5660" b="3117"/>
            <a:stretch/>
          </p:blipFill>
          <p:spPr>
            <a:xfrm>
              <a:off x="3465094" y="3209016"/>
              <a:ext cx="4810796" cy="3041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95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26384" y="274018"/>
            <a:ext cx="9144934" cy="8483432"/>
            <a:chOff x="1026384" y="274018"/>
            <a:chExt cx="9144934" cy="84834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287" y="533158"/>
              <a:ext cx="5102352" cy="17063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384" y="2367641"/>
              <a:ext cx="5706157" cy="27879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8662"/>
            <a:stretch/>
          </p:blipFill>
          <p:spPr>
            <a:xfrm>
              <a:off x="6612556" y="274018"/>
              <a:ext cx="3558762" cy="50394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9196" r="53034"/>
            <a:stretch/>
          </p:blipFill>
          <p:spPr>
            <a:xfrm>
              <a:off x="1966916" y="5603696"/>
              <a:ext cx="2344453" cy="28113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7169" y="5261287"/>
              <a:ext cx="4610743" cy="3496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71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0049" y="276628"/>
            <a:ext cx="9878805" cy="6695026"/>
            <a:chOff x="340049" y="276628"/>
            <a:chExt cx="9878805" cy="66950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418" y="276628"/>
              <a:ext cx="4467849" cy="39534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2268" y="276628"/>
              <a:ext cx="5096586" cy="355332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49" y="4142334"/>
              <a:ext cx="5096586" cy="28293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6635" y="4351140"/>
              <a:ext cx="4782218" cy="2620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51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6400" y="2117"/>
            <a:ext cx="10110261" cy="6855883"/>
            <a:chOff x="406400" y="2117"/>
            <a:chExt cx="10110261" cy="68558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2117"/>
              <a:ext cx="4639264" cy="341085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" y="3065532"/>
              <a:ext cx="5361044" cy="379246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4858" y="152736"/>
              <a:ext cx="5581803" cy="39589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5428" y="4262287"/>
              <a:ext cx="4664232" cy="2384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57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Pouria Bahrami Ataabadi</dc:creator>
  <cp:lastModifiedBy>Pouria Bahrami Ataabadi</cp:lastModifiedBy>
  <cp:revision>6</cp:revision>
  <dcterms:created xsi:type="dcterms:W3CDTF">2025-05-06T05:35:24Z</dcterms:created>
  <dcterms:modified xsi:type="dcterms:W3CDTF">2025-05-06T16:16:31Z</dcterms:modified>
</cp:coreProperties>
</file>